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61201B-DD10-4337-9626-341D2873B1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3973B09-468F-4A6F-B518-756A171EC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B064587-E881-4BD1-A3C0-31952AA3C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1507-6706-4A5D-925E-1A0A73615938}" type="datetimeFigureOut">
              <a:rPr lang="pl-PL" smtClean="0"/>
              <a:t>27.07.2023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A2E9006-39C3-4A26-8581-086D42FBB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4D2BB8B-1603-4DBA-AB19-EBAABF18E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4924-F4E5-403E-B7FA-E36951768F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378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F107C8-EBAB-4FC5-B3DB-1AEB61859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4EA329F-03B1-4040-8436-F3E0AF3954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F881052-620A-45DD-BF4F-EBB73BEDE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1507-6706-4A5D-925E-1A0A73615938}" type="datetimeFigureOut">
              <a:rPr lang="pl-PL" smtClean="0"/>
              <a:t>27.07.2023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0CC49E2-E1EA-4B66-82A5-07EA5AD4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66A1D8C-88C2-46CD-820A-B5EDA2772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4924-F4E5-403E-B7FA-E36951768F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8075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6C9F5C9-EC11-4483-ABB0-9E9DCFB6FC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8E23AF9-1469-481C-9DCD-C434466FFA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5D67BB9-0EC6-4E98-923B-3E0C0022C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1507-6706-4A5D-925E-1A0A73615938}" type="datetimeFigureOut">
              <a:rPr lang="pl-PL" smtClean="0"/>
              <a:t>27.07.2023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0AEFF6C-8718-4784-8F61-8DD2CBEEE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58C835A-15DF-4EC4-A531-4472012EB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4924-F4E5-403E-B7FA-E36951768F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679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12AC14-C34A-4B4F-A897-1C19B3733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4CD83F-D456-4D00-B259-14083EE6C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F3B9328-D1BA-450A-A7F2-C6800F756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1507-6706-4A5D-925E-1A0A73615938}" type="datetimeFigureOut">
              <a:rPr lang="pl-PL" smtClean="0"/>
              <a:t>27.07.2023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56735CD-4DEF-4772-B4E3-DE06EC761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776F74D-E11A-42F5-A6AF-199BC82D7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4924-F4E5-403E-B7FA-E36951768F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045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08BFB2-C633-4435-85C9-00E6ACF89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8881F60-8CBD-4517-8037-092F6E52E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5516691-BBCF-4939-A760-0D81EDECA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1507-6706-4A5D-925E-1A0A73615938}" type="datetimeFigureOut">
              <a:rPr lang="pl-PL" smtClean="0"/>
              <a:t>27.07.2023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82CE858-1271-4929-8DBB-FE801C4FF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68EBB83-1248-490B-A215-E337B347B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4924-F4E5-403E-B7FA-E36951768F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752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10FD9F-386B-469F-907C-A4F6A93A5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41A53C-C55C-4D7E-B7A9-BA56A9C68E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7611D68-CF01-4F88-BBF0-618870206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956AE73-D007-444F-82F9-845729B00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1507-6706-4A5D-925E-1A0A73615938}" type="datetimeFigureOut">
              <a:rPr lang="pl-PL" smtClean="0"/>
              <a:t>27.07.2023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452E4FD-D1CA-4328-B4AC-5FC0D6F7C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CC115F7-17AF-40B5-9803-6233F995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4924-F4E5-403E-B7FA-E36951768F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676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99FD1C-6405-4409-8FE2-BA5A337BD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21D424D-A317-4FC6-9C23-74E3905BB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EA87AC9-6E0D-4DD8-B9A9-F3A042186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6427ED4-341C-4966-BA91-2940766468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796331F-3C49-470C-AAE8-F4CBEE49B8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2C94F122-2709-4A5A-B2CE-76F7AF728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1507-6706-4A5D-925E-1A0A73615938}" type="datetimeFigureOut">
              <a:rPr lang="pl-PL" smtClean="0"/>
              <a:t>27.07.2023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765804F-4DD8-41C9-B5E7-6DD231C02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88EBCE5-4817-4CE1-B149-615295866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4924-F4E5-403E-B7FA-E36951768F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941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DD83C6-D8A1-4C4F-9D3A-8B16ACAEF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F9E089F-8E34-43C8-A3D1-E31C00E87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1507-6706-4A5D-925E-1A0A73615938}" type="datetimeFigureOut">
              <a:rPr lang="pl-PL" smtClean="0"/>
              <a:t>27.07.2023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B3D2386-8D1D-48C9-BCFF-0C81FD1D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4B8858-865C-4DD8-9EF3-516990E74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4924-F4E5-403E-B7FA-E36951768F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272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B4567EC-1B7B-4101-B3CC-F17F85406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1507-6706-4A5D-925E-1A0A73615938}" type="datetimeFigureOut">
              <a:rPr lang="pl-PL" smtClean="0"/>
              <a:t>27.07.2023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48D75C3-B124-431E-ACBC-43BF057BB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662C3B8-619E-46A6-8255-D1E639230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4924-F4E5-403E-B7FA-E36951768F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5318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17B0E2-5081-4778-9FD7-B61FEF470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55F127-BDFB-4A39-8108-913EAE26C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E7DCE26-C581-4A80-A234-D8088DCCF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2BE53C3-BDFB-4913-9CCD-53EB0D56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1507-6706-4A5D-925E-1A0A73615938}" type="datetimeFigureOut">
              <a:rPr lang="pl-PL" smtClean="0"/>
              <a:t>27.07.2023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32C4E0D-B2C7-4D43-BAB3-23F89C02C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DB79E57-3546-40EB-AFCB-9DCA20697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4924-F4E5-403E-B7FA-E36951768F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175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A0969B-C25D-4B6A-B6F4-2C0E1CDB7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C301512-70E9-4729-A8AD-78E459417E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F02A743-262D-420B-89A9-345D201A9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C5C5730-205C-4D00-944E-AE8E58801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1507-6706-4A5D-925E-1A0A73615938}" type="datetimeFigureOut">
              <a:rPr lang="pl-PL" smtClean="0"/>
              <a:t>27.07.2023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95E3E4F-1A7E-4FF7-8A50-29F4B24DC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2724AF0-2B02-49F7-89F4-D727F14FE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4924-F4E5-403E-B7FA-E36951768F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1963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33B1268-17EE-4BFE-B179-5555F6D79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5167CEC-8397-4C1E-B149-1D86FE141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550AB60-0515-485B-8C77-85FFAD36D1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51507-6706-4A5D-925E-1A0A73615938}" type="datetimeFigureOut">
              <a:rPr lang="pl-PL" smtClean="0"/>
              <a:t>27.07.2023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C4CA007-CB50-43C7-8286-D1AA93EB24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4376E0B-A131-42D2-9DBA-316FB123C6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E4924-F4E5-403E-B7FA-E36951768F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624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948C6C3E-4C25-43C6-9BDD-FEC6B48E0304}"/>
              </a:ext>
            </a:extLst>
          </p:cNvPr>
          <p:cNvSpPr txBox="1"/>
          <p:nvPr/>
        </p:nvSpPr>
        <p:spPr>
          <a:xfrm>
            <a:off x="986790" y="1343025"/>
            <a:ext cx="10100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/>
              <a:t>Tytuł:</a:t>
            </a:r>
          </a:p>
          <a:p>
            <a:r>
              <a:rPr lang="pl-PL" i="1" dirty="0"/>
              <a:t>Autor: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74E2701-40A3-45DF-AE3C-BD8A16CEB142}"/>
              </a:ext>
            </a:extLst>
          </p:cNvPr>
          <p:cNvSpPr txBox="1"/>
          <p:nvPr/>
        </p:nvSpPr>
        <p:spPr>
          <a:xfrm>
            <a:off x="1076325" y="3105834"/>
            <a:ext cx="61112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i="1" dirty="0"/>
              <a:t>Cel prac </a:t>
            </a:r>
            <a:r>
              <a:rPr lang="pl-PL" i="1" dirty="0" err="1"/>
              <a:t>b+r</a:t>
            </a:r>
            <a:r>
              <a:rPr lang="pl-PL" i="1" dirty="0"/>
              <a:t> :</a:t>
            </a:r>
          </a:p>
          <a:p>
            <a:r>
              <a:rPr lang="pl-PL" i="1" dirty="0"/>
              <a:t>(po co to robisz)</a:t>
            </a:r>
            <a:endParaRPr lang="pl-PL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8049C7F-5214-4047-8D94-DF5E6C5186CF}"/>
              </a:ext>
            </a:extLst>
          </p:cNvPr>
          <p:cNvSpPr txBox="1"/>
          <p:nvPr/>
        </p:nvSpPr>
        <p:spPr>
          <a:xfrm>
            <a:off x="1076325" y="486864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i="1" dirty="0"/>
              <a:t>Wartość prac </a:t>
            </a:r>
            <a:r>
              <a:rPr lang="pl-PL" i="1" dirty="0" err="1"/>
              <a:t>b+r</a:t>
            </a:r>
            <a:r>
              <a:rPr lang="pl-PL" i="1" dirty="0"/>
              <a:t>:</a:t>
            </a:r>
            <a:endParaRPr lang="pl-PL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6B423C74-3D9F-428D-9C6C-D03C4578D1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045" y="0"/>
            <a:ext cx="8636572" cy="11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350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970F10F-464C-4713-A099-842EB07ACD30}"/>
              </a:ext>
            </a:extLst>
          </p:cNvPr>
          <p:cNvSpPr txBox="1"/>
          <p:nvPr/>
        </p:nvSpPr>
        <p:spPr>
          <a:xfrm>
            <a:off x="1045845" y="1496080"/>
            <a:ext cx="101003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/>
              <a:t>Rezultat prac </a:t>
            </a:r>
            <a:r>
              <a:rPr lang="pl-PL" i="1" dirty="0" err="1"/>
              <a:t>b+r</a:t>
            </a:r>
            <a:r>
              <a:rPr lang="pl-PL" i="1" dirty="0"/>
              <a:t> :</a:t>
            </a:r>
          </a:p>
          <a:p>
            <a:r>
              <a:rPr lang="pl-PL" i="1" dirty="0"/>
              <a:t>(co chcesz osiągnąć)</a:t>
            </a:r>
          </a:p>
          <a:p>
            <a:r>
              <a:rPr lang="pl-PL" i="1" dirty="0"/>
              <a:t>np.</a:t>
            </a:r>
          </a:p>
          <a:p>
            <a:pPr marL="342900" indent="-342900">
              <a:buAutoNum type="arabicPeriod"/>
            </a:pPr>
            <a:endParaRPr lang="pl-PL" i="1" dirty="0"/>
          </a:p>
          <a:p>
            <a:pPr marL="342900" indent="-342900">
              <a:buAutoNum type="arabicPeriod"/>
            </a:pPr>
            <a:r>
              <a:rPr lang="pl-PL" i="1" dirty="0"/>
              <a:t>potwierdzenie zainteresowania w formie listu intencyjnego o możliwości wdrożenia wyników b+r przez podmiot biznesowy</a:t>
            </a:r>
          </a:p>
          <a:p>
            <a:pPr marL="342900" indent="-342900">
              <a:buAutoNum type="arabicPeriod"/>
            </a:pPr>
            <a:r>
              <a:rPr lang="pl-PL" i="1" dirty="0"/>
              <a:t>Odpowiedź na potrzeby kogo i jakie? </a:t>
            </a:r>
          </a:p>
          <a:p>
            <a:pPr marL="342900" indent="-342900">
              <a:buAutoNum type="arabicPeriod"/>
            </a:pPr>
            <a:r>
              <a:rPr lang="pl-PL" i="1" dirty="0"/>
              <a:t>Komercjalizacja – licencja/sprzedaż/start-</a:t>
            </a:r>
            <a:r>
              <a:rPr lang="pl-PL" i="1" dirty="0" err="1"/>
              <a:t>up</a:t>
            </a:r>
            <a:r>
              <a:rPr lang="pl-PL" i="1" dirty="0"/>
              <a:t> </a:t>
            </a:r>
          </a:p>
          <a:p>
            <a:pPr marL="342900" indent="-342900">
              <a:buAutoNum type="arabicPeriod"/>
            </a:pPr>
            <a:r>
              <a:rPr lang="pl-PL" i="1" dirty="0"/>
              <a:t>Zgłoszenie patentowe</a:t>
            </a:r>
          </a:p>
          <a:p>
            <a:pPr marL="342900" indent="-342900">
              <a:buAutoNum type="arabicPeriod"/>
            </a:pPr>
            <a:r>
              <a:rPr lang="pl-PL" i="1" dirty="0"/>
              <a:t>Publikacje</a:t>
            </a:r>
          </a:p>
          <a:p>
            <a:pPr marL="342900" indent="-342900">
              <a:buAutoNum type="arabicPeriod"/>
            </a:pPr>
            <a:r>
              <a:rPr lang="pl-PL" i="1" dirty="0"/>
              <a:t>Prototyp</a:t>
            </a:r>
          </a:p>
          <a:p>
            <a:pPr marL="342900" indent="-342900">
              <a:buAutoNum type="arabicPeriod"/>
            </a:pPr>
            <a:r>
              <a:rPr lang="pl-PL" i="1" dirty="0"/>
              <a:t>itd.</a:t>
            </a:r>
          </a:p>
          <a:p>
            <a:endParaRPr lang="pl-PL" i="1" dirty="0"/>
          </a:p>
          <a:p>
            <a:endParaRPr lang="pl-PL" i="1" dirty="0"/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B9AFC5D0-2F1A-4EE7-B984-2E03B4B05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045" y="0"/>
            <a:ext cx="8636572" cy="11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580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9AE4681-391E-41C1-8773-A52CDE30D7B0}"/>
              </a:ext>
            </a:extLst>
          </p:cNvPr>
          <p:cNvSpPr txBox="1"/>
          <p:nvPr/>
        </p:nvSpPr>
        <p:spPr>
          <a:xfrm>
            <a:off x="1045845" y="1371600"/>
            <a:ext cx="101003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/>
              <a:t>Komercjalizacja:</a:t>
            </a:r>
          </a:p>
          <a:p>
            <a:r>
              <a:rPr lang="pl-PL" i="1" dirty="0"/>
              <a:t>(jak chcesz to sprzedać/wdrożyć/</a:t>
            </a:r>
            <a:r>
              <a:rPr lang="pl-PL" i="1" dirty="0" err="1"/>
              <a:t>zmonetyzować</a:t>
            </a:r>
            <a:r>
              <a:rPr lang="pl-PL" i="1" dirty="0"/>
              <a:t>)</a:t>
            </a:r>
          </a:p>
          <a:p>
            <a:endParaRPr lang="pl-PL" i="1" dirty="0"/>
          </a:p>
          <a:p>
            <a:endParaRPr lang="pl-PL" i="1" dirty="0"/>
          </a:p>
          <a:p>
            <a:endParaRPr lang="pl-PL" i="1" dirty="0"/>
          </a:p>
          <a:p>
            <a:endParaRPr lang="pl-PL" i="1" dirty="0"/>
          </a:p>
          <a:p>
            <a:endParaRPr lang="pl-PL" i="1" dirty="0"/>
          </a:p>
          <a:p>
            <a:endParaRPr lang="pl-PL" i="1" dirty="0"/>
          </a:p>
          <a:p>
            <a:endParaRPr lang="pl-PL" i="1" dirty="0"/>
          </a:p>
          <a:p>
            <a:endParaRPr lang="pl-PL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163867F3-8346-46C6-A88D-2D76251483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045" y="0"/>
            <a:ext cx="8636572" cy="11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451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83</Words>
  <Application>Microsoft Office PowerPoint</Application>
  <PresentationFormat>Panoramiczny</PresentationFormat>
  <Paragraphs>24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Aleksandra Łuczak</dc:creator>
  <cp:lastModifiedBy>Aleksandra Łuczak</cp:lastModifiedBy>
  <cp:revision>11</cp:revision>
  <dcterms:created xsi:type="dcterms:W3CDTF">2020-08-20T14:31:42Z</dcterms:created>
  <dcterms:modified xsi:type="dcterms:W3CDTF">2023-07-27T12:36:37Z</dcterms:modified>
</cp:coreProperties>
</file>